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7" autoAdjust="0"/>
    <p:restoredTop sz="94575" autoAdjust="0"/>
  </p:normalViewPr>
  <p:slideViewPr>
    <p:cSldViewPr snapToGrid="0">
      <p:cViewPr varScale="1">
        <p:scale>
          <a:sx n="97" d="100"/>
          <a:sy n="97" d="100"/>
        </p:scale>
        <p:origin x="13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E60D94D-81A6-4196-8DAD-5A20DC43667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0EF29BC-2D21-42D3-BC2A-C819011F5C4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ECF288F-54CB-4A70-86EE-98CFBF28473A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51EE01E-3780-4A12-85B1-D4095ACD75C8}" type="slidenum">
              <a:rPr kumimoji="0" lang="en-US" altLang="ja-JP" sz="1200"/>
              <a:pPr algn="r" eaLnBrk="1" hangingPunct="1"/>
              <a:t>3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FC7D9-3AAB-42FA-AA56-1878F7A7C3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61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08E8B-4A78-44A8-8532-BB9B7488C3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36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304F0-4AFC-4058-965F-8892C2A86D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388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C5051-BE38-4986-960F-4B22D438F9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64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2E3E4-5D37-42AF-B9BC-7917A13016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95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694B8-E8F5-4BEF-A092-F443DCC68A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80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15C2F-1AEF-449D-9EDB-C5427438F1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78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DB1E2-D4C6-4BF6-92E9-91A988430B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54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17375-A429-4FDE-9D9A-D6D85DC764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43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8ABC6-3CDD-4F3C-B640-9F5FAFFAED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573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C2BC4-DE34-4809-BF25-943844B24A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528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9A5C965-A940-4046-9EE3-481D69728B5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27</a:t>
            </a:r>
            <a:r>
              <a:rPr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日本排尿機能学会</a:t>
            </a:r>
            <a:endParaRPr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/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2800" dirty="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473075"/>
            <a:ext cx="8704262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27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日本排尿機能学会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</a:t>
            </a: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0338" y="3876675"/>
            <a:ext cx="6167437" cy="1457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6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600" smtClean="0">
                <a:solidFill>
                  <a:schemeClr val="bg1"/>
                </a:solidFill>
                <a:ea typeface="ＭＳ Ｐゴシック" panose="020B0600070205080204" pitchFamily="50" charset="-128"/>
              </a:rPr>
              <a:t>　　</a:t>
            </a:r>
            <a:r>
              <a:rPr lang="ja-JP" altLang="en-US" sz="2800" smtClean="0">
                <a:solidFill>
                  <a:schemeClr val="bg1"/>
                </a:solidFill>
                <a:ea typeface="ＭＳ Ｐゴシック" panose="020B0600070205080204" pitchFamily="50" charset="-128"/>
              </a:rPr>
              <a:t>本発表は臨床研究には含まれず、</a:t>
            </a:r>
            <a:endParaRPr lang="en-US" altLang="ja-JP" sz="2800" smtClean="0">
              <a:solidFill>
                <a:schemeClr val="bg1"/>
              </a:solidFill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 smtClean="0">
                <a:solidFill>
                  <a:schemeClr val="bg1"/>
                </a:solidFill>
                <a:ea typeface="ＭＳ Ｐゴシック" panose="020B0600070205080204" pitchFamily="50" charset="-128"/>
              </a:rPr>
              <a:t>　　開示すべき</a:t>
            </a:r>
            <a:r>
              <a:rPr lang="en-US" altLang="ja-JP" sz="28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smtClean="0">
                <a:solidFill>
                  <a:schemeClr val="bg1"/>
                </a:solidFill>
                <a:ea typeface="ＭＳ Ｐゴシック" panose="020B0600070205080204" pitchFamily="50" charset="-128"/>
              </a:rPr>
              <a:t>はありません。</a:t>
            </a:r>
            <a:endParaRPr lang="en-US" altLang="ja-JP" sz="4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27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日本排尿機能学会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29235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以下のとおりです。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0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68</Words>
  <Application>Microsoft Office PowerPoint</Application>
  <PresentationFormat>画面に合わせる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ヒラギノ角ゴ Pro W3</vt:lpstr>
      <vt:lpstr>Arial</vt:lpstr>
      <vt:lpstr>Times New Roman</vt:lpstr>
      <vt:lpstr>Default Design</vt:lpstr>
      <vt:lpstr>PowerPoint プレゼンテーション</vt:lpstr>
      <vt:lpstr>第27回日本排尿機能学会 ＣＯ Ｉ 開示 　 筆頭発表者名：　○○　○○</vt:lpstr>
      <vt:lpstr>第27回日本排尿機能学会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Hiroko Shimizu (清水 裕子) / ［Ｍ］営制</cp:lastModifiedBy>
  <cp:revision>82</cp:revision>
  <cp:lastPrinted>2010-04-28T01:42:11Z</cp:lastPrinted>
  <dcterms:created xsi:type="dcterms:W3CDTF">2000-09-04T17:39:07Z</dcterms:created>
  <dcterms:modified xsi:type="dcterms:W3CDTF">2020-03-09T01:06:33Z</dcterms:modified>
</cp:coreProperties>
</file>