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1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17" autoAdjust="0"/>
    <p:restoredTop sz="94575" autoAdjust="0"/>
  </p:normalViewPr>
  <p:slideViewPr>
    <p:cSldViewPr snapToGrid="0">
      <p:cViewPr varScale="1">
        <p:scale>
          <a:sx n="97" d="100"/>
          <a:sy n="97" d="100"/>
        </p:scale>
        <p:origin x="131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3E60D94D-81A6-4196-8DAD-5A20DC43667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F0EF29BC-2D21-42D3-BC2A-C819011F5C41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6ECF288F-54CB-4A70-86EE-98CFBF28473A}" type="slidenum">
              <a:rPr kumimoji="0" lang="en-US" altLang="ja-JP" sz="1200"/>
              <a:pPr eaLnBrk="1" hangingPunct="1"/>
              <a:t>2</a:t>
            </a:fld>
            <a:endParaRPr kumimoji="0" lang="en-US" altLang="ja-JP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851EE01E-3780-4A12-85B1-D4095ACD75C8}" type="slidenum">
              <a:rPr kumimoji="0" lang="en-US" altLang="ja-JP" sz="1200"/>
              <a:pPr algn="r" eaLnBrk="1" hangingPunct="1"/>
              <a:t>3</a:t>
            </a:fld>
            <a:endParaRPr kumimoji="0" lang="en-US" altLang="ja-JP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EFC7D9-3AAB-42FA-AA56-1878F7A7C32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14615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508E8B-4A78-44A8-8532-BB9B7488C33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00368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F304F0-4AFC-4058-965F-8892C2A86D8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83881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EC5051-BE38-4986-960F-4B22D438F91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22648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F2E3E4-5D37-42AF-B9BC-7917A130169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1951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7694B8-E8F5-4BEF-A092-F443DCC68AD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13805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915C2F-1AEF-449D-9EDB-C5427438F15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25786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CDB1E2-D4C6-4BF6-92E9-91A988430BE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55471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D17375-A429-4FDE-9D9A-D6D85DC764E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6431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28ABC6-3CDD-4F3C-B640-9F5FAFFAEDD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05739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CC2BC4-DE34-4809-BF25-943844B24A3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15281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</a:t>
            </a:r>
            <a:r>
              <a:rPr lang="en-US" altLang="ja-JP" smtClean="0"/>
              <a:t> </a:t>
            </a:r>
            <a:r>
              <a:rPr lang="ja-JP" altLang="en-US" smtClean="0"/>
              <a:t>タイトルの書式設定</a:t>
            </a:r>
            <a:endParaRPr lang="en-US" altLang="ja-JP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</a:t>
            </a:r>
            <a:r>
              <a:rPr lang="en-US" altLang="ja-JP" smtClean="0"/>
              <a:t> </a:t>
            </a:r>
            <a:r>
              <a:rPr lang="ja-JP" altLang="en-US" smtClean="0"/>
              <a:t>テキストの書式設定</a:t>
            </a:r>
            <a:endParaRPr lang="en-US" altLang="ja-JP" smtClean="0"/>
          </a:p>
          <a:p>
            <a:pPr lvl="1"/>
            <a:r>
              <a:rPr lang="ja-JP" altLang="en-US" smtClean="0"/>
              <a:t>第</a:t>
            </a:r>
            <a:r>
              <a:rPr lang="en-US" altLang="ja-JP" smtClean="0"/>
              <a:t> 2 </a:t>
            </a:r>
            <a:r>
              <a:rPr lang="ja-JP" altLang="en-US" smtClean="0"/>
              <a:t>レベル</a:t>
            </a:r>
            <a:endParaRPr lang="en-US" altLang="ja-JP" smtClean="0"/>
          </a:p>
          <a:p>
            <a:pPr lvl="2"/>
            <a:r>
              <a:rPr lang="ja-JP" altLang="en-US" smtClean="0"/>
              <a:t>第</a:t>
            </a:r>
            <a:r>
              <a:rPr lang="en-US" altLang="ja-JP" smtClean="0"/>
              <a:t> 3 </a:t>
            </a:r>
            <a:r>
              <a:rPr lang="ja-JP" altLang="en-US" smtClean="0"/>
              <a:t>レベル</a:t>
            </a:r>
            <a:endParaRPr lang="en-US" altLang="ja-JP" smtClean="0"/>
          </a:p>
          <a:p>
            <a:pPr lvl="3"/>
            <a:r>
              <a:rPr lang="ja-JP" altLang="en-US" smtClean="0"/>
              <a:t>第</a:t>
            </a:r>
            <a:r>
              <a:rPr lang="en-US" altLang="ja-JP" smtClean="0"/>
              <a:t> 4 </a:t>
            </a:r>
            <a:r>
              <a:rPr lang="ja-JP" altLang="en-US" smtClean="0"/>
              <a:t>レベル</a:t>
            </a:r>
            <a:endParaRPr lang="en-US" altLang="ja-JP" smtClean="0"/>
          </a:p>
          <a:p>
            <a:pPr lvl="4"/>
            <a:r>
              <a:rPr lang="ja-JP" altLang="en-US" smtClean="0"/>
              <a:t>第</a:t>
            </a:r>
            <a:r>
              <a:rPr lang="en-US" altLang="ja-JP" smtClean="0"/>
              <a:t> 5 </a:t>
            </a:r>
            <a:r>
              <a:rPr lang="ja-JP" altLang="en-US" smtClean="0"/>
              <a:t>レベル</a:t>
            </a:r>
            <a:endParaRPr lang="en-US" altLang="ja-JP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69A5C965-A940-4046-9EE3-481D69728B5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/>
        </p:nvSpPr>
        <p:spPr bwMode="auto">
          <a:xfrm>
            <a:off x="455613" y="473075"/>
            <a:ext cx="8237537" cy="2286000"/>
          </a:xfrm>
          <a:prstGeom prst="rect">
            <a:avLst/>
          </a:prstGeom>
          <a:solidFill>
            <a:srgbClr val="000080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3600" b="1" dirty="0" smtClean="0">
                <a:solidFill>
                  <a:schemeClr val="bg1"/>
                </a:solidFill>
                <a:latin typeface="ＭＳ Ｐゴシック" panose="020B0600070205080204" pitchFamily="50" charset="-128"/>
              </a:rPr>
              <a:t>第</a:t>
            </a:r>
            <a:r>
              <a:rPr lang="en-US" altLang="ja-JP" sz="3600" b="1" dirty="0" smtClean="0">
                <a:solidFill>
                  <a:schemeClr val="bg1"/>
                </a:solidFill>
                <a:latin typeface="ＭＳ Ｐゴシック" panose="020B0600070205080204" pitchFamily="50" charset="-128"/>
              </a:rPr>
              <a:t>27</a:t>
            </a:r>
            <a:r>
              <a:rPr lang="ja-JP" altLang="en-US" sz="3600" b="1" dirty="0" smtClean="0">
                <a:solidFill>
                  <a:schemeClr val="bg1"/>
                </a:solidFill>
                <a:latin typeface="ＭＳ Ｐゴシック" panose="020B0600070205080204" pitchFamily="50" charset="-128"/>
              </a:rPr>
              <a:t>回</a:t>
            </a:r>
            <a:r>
              <a:rPr lang="ja-JP" altLang="en-US" sz="36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日本排尿機能学会</a:t>
            </a:r>
            <a:endParaRPr lang="en-US" altLang="ja-JP" sz="3600" b="1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algn="ctr" eaLnBrk="1" hangingPunct="1"/>
            <a:r>
              <a:rPr lang="ja-JP" altLang="ja-JP" sz="36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ＣＯ Ｉ 開示</a:t>
            </a:r>
            <a:br>
              <a:rPr lang="ja-JP" altLang="ja-JP" sz="36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</a:br>
            <a:r>
              <a:rPr lang="ja-JP" altLang="ja-JP" sz="16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　</a:t>
            </a:r>
            <a:r>
              <a:rPr lang="ja-JP" altLang="ja-JP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/>
            </a:r>
            <a:br>
              <a:rPr lang="ja-JP" altLang="ja-JP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</a:br>
            <a:r>
              <a:rPr lang="ja-JP" altLang="ja-JP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筆頭発表者名：　○○ ○○</a:t>
            </a:r>
          </a:p>
        </p:txBody>
      </p:sp>
      <p:sp>
        <p:nvSpPr>
          <p:cNvPr id="2051" name="Rectangle 3"/>
          <p:cNvSpPr>
            <a:spLocks noGrp="1" noChangeArrowheads="1"/>
          </p:cNvSpPr>
          <p:nvPr/>
        </p:nvSpPr>
        <p:spPr bwMode="auto">
          <a:xfrm>
            <a:off x="2178050" y="3517900"/>
            <a:ext cx="5246688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ja-JP" sz="2800" b="1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eaLnBrk="1" hangingPunct="1"/>
            <a:r>
              <a:rPr lang="ja-JP" altLang="ja-JP" sz="28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私は今回の演題に関連して、</a:t>
            </a:r>
            <a:endParaRPr lang="en-US" altLang="ja-JP" sz="2800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eaLnBrk="1" hangingPunct="1"/>
            <a:r>
              <a:rPr lang="ja-JP" altLang="ja-JP" sz="28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開示すべき</a:t>
            </a:r>
            <a:r>
              <a:rPr lang="en-US" altLang="ja-JP" sz="2800" dirty="0">
                <a:solidFill>
                  <a:schemeClr val="bg1"/>
                </a:solidFill>
                <a:latin typeface="Arial" panose="020B0604020202020204" pitchFamily="34" charset="0"/>
              </a:rPr>
              <a:t>CO I </a:t>
            </a:r>
            <a:r>
              <a:rPr lang="ja-JP" altLang="ja-JP" sz="28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はありません。</a:t>
            </a:r>
            <a:endParaRPr lang="ja-JP" altLang="ja-JP" sz="4000" b="1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38138" y="473075"/>
            <a:ext cx="8704262" cy="2286000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ja-JP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27</a:t>
            </a:r>
            <a:r>
              <a:rPr lang="ja-JP" altLang="en-US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回</a:t>
            </a:r>
            <a:r>
              <a:rPr lang="ja-JP" altLang="en-US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日本排尿機能学会</a:t>
            </a:r>
            <a:r>
              <a:rPr lang="en-US" altLang="ja-JP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r>
              <a:rPr lang="en-US" altLang="ja-JP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sz="2400" b="1" i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/>
            </a:r>
            <a:br>
              <a:rPr lang="en-US" altLang="ja-JP" sz="2400" b="1" i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400" b="1" i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>筆頭発表者名：　</a:t>
            </a:r>
            <a:r>
              <a:rPr lang="en-US" altLang="ja-JP" sz="2400" b="1" i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>○○</a:t>
            </a:r>
            <a:r>
              <a:rPr lang="ja-JP" altLang="en-US" sz="2400" b="1" i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>　</a:t>
            </a:r>
            <a:r>
              <a:rPr lang="en-US" altLang="ja-JP" sz="2400" b="1" i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>○○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0338" y="3876675"/>
            <a:ext cx="6167437" cy="14573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6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ja-JP" altLang="en-US" sz="2600" smtClean="0">
                <a:solidFill>
                  <a:schemeClr val="bg1"/>
                </a:solidFill>
                <a:ea typeface="ＭＳ Ｐゴシック" panose="020B0600070205080204" pitchFamily="50" charset="-128"/>
              </a:rPr>
              <a:t>　　</a:t>
            </a:r>
            <a:r>
              <a:rPr lang="ja-JP" altLang="en-US" sz="2800" smtClean="0">
                <a:solidFill>
                  <a:schemeClr val="bg1"/>
                </a:solidFill>
                <a:ea typeface="ＭＳ Ｐゴシック" panose="020B0600070205080204" pitchFamily="50" charset="-128"/>
              </a:rPr>
              <a:t>本発表は臨床研究には含まれず、</a:t>
            </a:r>
            <a:endParaRPr lang="en-US" altLang="ja-JP" sz="2800" smtClean="0">
              <a:solidFill>
                <a:schemeClr val="bg1"/>
              </a:solidFill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ja-JP" altLang="en-US" sz="2800" smtClean="0">
                <a:solidFill>
                  <a:schemeClr val="bg1"/>
                </a:solidFill>
                <a:ea typeface="ＭＳ Ｐゴシック" panose="020B0600070205080204" pitchFamily="50" charset="-128"/>
              </a:rPr>
              <a:t>　　開示すべき</a:t>
            </a:r>
            <a:r>
              <a:rPr lang="en-US" altLang="ja-JP" sz="280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2800" smtClean="0">
                <a:solidFill>
                  <a:schemeClr val="bg1"/>
                </a:solidFill>
                <a:ea typeface="ＭＳ Ｐゴシック" panose="020B0600070205080204" pitchFamily="50" charset="-128"/>
              </a:rPr>
              <a:t>はありません。</a:t>
            </a:r>
            <a:endParaRPr lang="en-US" altLang="ja-JP" sz="40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473075"/>
            <a:ext cx="8575675" cy="1704975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ja-JP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27</a:t>
            </a:r>
            <a:r>
              <a:rPr lang="ja-JP" altLang="en-US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回</a:t>
            </a:r>
            <a:r>
              <a:rPr lang="ja-JP" altLang="en-US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日本排尿機能学会</a:t>
            </a:r>
            <a:r>
              <a:rPr lang="en-US" altLang="ja-JP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r>
              <a:rPr lang="en-US" altLang="ja-JP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sz="2400" b="1" i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/>
            </a:r>
            <a:br>
              <a:rPr lang="en-US" altLang="ja-JP" sz="2400" b="1" i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400" b="1" i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>筆頭発表者名：　</a:t>
            </a:r>
            <a:r>
              <a:rPr lang="en-US" altLang="ja-JP" sz="2400" b="1" i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>○○ ○○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2292350"/>
            <a:ext cx="7639050" cy="41703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私の今回の演題に関連して、開示すべき</a:t>
            </a:r>
            <a:r>
              <a:rPr lang="en-US" altLang="ja-JP" sz="24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</a:t>
            </a:r>
            <a:endParaRPr lang="en-US" altLang="ja-JP" sz="2400" b="1" dirty="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以下のとおりです。</a:t>
            </a:r>
            <a:endParaRPr lang="en-US" altLang="ja-JP" sz="2400" b="1" dirty="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endParaRPr lang="en-US" altLang="ja-JP" sz="2400" b="1" dirty="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研究費：</a:t>
            </a:r>
            <a:r>
              <a:rPr lang="en-US" altLang="ja-JP" sz="2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</a:t>
            </a:r>
            <a:r>
              <a:rPr lang="ja-JP" altLang="en-US" sz="2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製薬、ＸＸ薬品工業、</a:t>
            </a:r>
            <a:r>
              <a:rPr lang="en-US" altLang="ja-JP" sz="2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ヒラギノ角ゴ Pro W3" pitchFamily="28" charset="-128"/>
              </a:rPr>
              <a:t>□□</a:t>
            </a:r>
            <a:r>
              <a:rPr lang="ja-JP" altLang="en-US" sz="2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株式会社</a:t>
            </a:r>
            <a:endParaRPr lang="en-US" altLang="ja-JP" sz="2400" dirty="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ja-JP" altLang="en-US" sz="2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役員・顧問職：</a:t>
            </a:r>
            <a:r>
              <a:rPr lang="en-US" altLang="ja-JP" sz="2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××</a:t>
            </a:r>
            <a:r>
              <a:rPr lang="ja-JP" altLang="en-US" sz="2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社</a:t>
            </a:r>
            <a:endParaRPr lang="en-US" altLang="ja-JP" sz="2400" dirty="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株：△△株式会社</a:t>
            </a:r>
            <a:endParaRPr lang="en-US" altLang="ja-JP" sz="2400" dirty="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特許使用料</a:t>
            </a:r>
            <a:endParaRPr lang="en-US" altLang="ja-JP" sz="2400" dirty="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講演料：</a:t>
            </a:r>
            <a:r>
              <a:rPr lang="en-US" altLang="ja-JP" sz="2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○○</a:t>
            </a:r>
            <a:r>
              <a:rPr lang="ja-JP" altLang="en-US" sz="2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製薬、ＸＸ薬品、</a:t>
            </a:r>
            <a:endParaRPr lang="en-US" altLang="ja-JP" sz="2400" dirty="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原稿料：△△製薬</a:t>
            </a:r>
            <a:endParaRPr lang="en-US" altLang="ja-JP" sz="2400" dirty="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</a:t>
            </a:r>
            <a:endParaRPr lang="en-US" altLang="ja-JP" sz="2400" dirty="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endParaRPr lang="en-US" altLang="ja-JP" sz="2400" dirty="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100" name="テキスト ボックス 3"/>
          <p:cNvSpPr txBox="1">
            <a:spLocks noChangeArrowheads="1"/>
          </p:cNvSpPr>
          <p:nvPr/>
        </p:nvSpPr>
        <p:spPr bwMode="auto">
          <a:xfrm>
            <a:off x="4357688" y="6005513"/>
            <a:ext cx="39195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>
                <a:solidFill>
                  <a:schemeClr val="bg1"/>
                </a:solidFill>
              </a:rPr>
              <a:t>（注：該当するもののみ記載）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68</Words>
  <Application>Microsoft Office PowerPoint</Application>
  <PresentationFormat>画面に合わせる (4:3)</PresentationFormat>
  <Paragraphs>24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ＭＳ Ｐゴシック</vt:lpstr>
      <vt:lpstr>ヒラギノ角ゴ Pro W3</vt:lpstr>
      <vt:lpstr>Arial</vt:lpstr>
      <vt:lpstr>Times New Roman</vt:lpstr>
      <vt:lpstr>Default Design</vt:lpstr>
      <vt:lpstr>PowerPoint プレゼンテーション</vt:lpstr>
      <vt:lpstr>第27回日本排尿機能学会 ＣＯ Ｉ 開示 　 筆頭発表者名：　○○　○○</vt:lpstr>
      <vt:lpstr>第27回日本排尿機能学会 ＣＯ Ｉ 開示 　 筆頭発表者名：　○○ 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Hiroko Shimizu (清水 裕子) / ［Ｍ］営制</cp:lastModifiedBy>
  <cp:revision>82</cp:revision>
  <cp:lastPrinted>2010-04-28T01:42:11Z</cp:lastPrinted>
  <dcterms:created xsi:type="dcterms:W3CDTF">2000-09-04T17:39:07Z</dcterms:created>
  <dcterms:modified xsi:type="dcterms:W3CDTF">2020-03-09T01:06:33Z</dcterms:modified>
</cp:coreProperties>
</file>